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9" r:id="rId4"/>
    <p:sldId id="258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246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15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54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83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69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936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9189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9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162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926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445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5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E6B2A-DEF9-4203-9719-A78AB73C6768}" type="datetimeFigureOut">
              <a:rPr lang="fr-FR" smtClean="0"/>
              <a:t>21/03/2014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B6A8E-C796-4799-B96B-2E3E2014DD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29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33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nom: directive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using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Pour éviter d’écrire: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"Une chaîne"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On utilise:</a:t>
            </a: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//Directive en début du fichier *.</a:t>
            </a:r>
            <a:r>
              <a:rPr lang="fr-FR" dirty="0" err="1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cs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</a:t>
            </a:r>
            <a:endParaRPr lang="fr-FR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//Quelque part dans le code source...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"Une chaîne"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2474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nom: directive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using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Pour éviter d’écrire: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"Une chaîne"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On utilise:</a:t>
            </a: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//Directive en début du fichier *.</a:t>
            </a:r>
            <a:r>
              <a:rPr lang="fr-FR" dirty="0" err="1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cs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</a:t>
            </a:r>
            <a:endParaRPr lang="fr-FR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//Quelque part dans le code source...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"Une chaîne"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81905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2. Assemblage(</a:t>
            </a:r>
            <a:r>
              <a:rPr lang="fr-FR" dirty="0" err="1" smtClean="0"/>
              <a:t>Assembly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817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Assemblage: propriétés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Unité fondamentale de</a:t>
            </a:r>
          </a:p>
          <a:p>
            <a:pPr lvl="1"/>
            <a:r>
              <a:rPr lang="fr-FR" dirty="0" smtClean="0"/>
              <a:t>Déploiement</a:t>
            </a:r>
          </a:p>
          <a:p>
            <a:pPr lvl="1"/>
            <a:r>
              <a:rPr lang="fr-FR" dirty="0" smtClean="0"/>
              <a:t>Contrôle </a:t>
            </a:r>
            <a:r>
              <a:rPr lang="fr-FR" dirty="0"/>
              <a:t>des </a:t>
            </a:r>
            <a:r>
              <a:rPr lang="fr-FR" dirty="0" smtClean="0"/>
              <a:t>versions</a:t>
            </a:r>
          </a:p>
          <a:p>
            <a:pPr lvl="1"/>
            <a:r>
              <a:rPr lang="fr-FR" dirty="0" smtClean="0"/>
              <a:t>Réutilisation</a:t>
            </a:r>
          </a:p>
          <a:p>
            <a:pPr lvl="1"/>
            <a:r>
              <a:rPr lang="fr-FR" dirty="0" smtClean="0"/>
              <a:t>Portée d'activation</a:t>
            </a:r>
          </a:p>
          <a:p>
            <a:pPr lvl="1"/>
            <a:r>
              <a:rPr lang="fr-FR" dirty="0" smtClean="0"/>
              <a:t>Autorisations </a:t>
            </a:r>
            <a:r>
              <a:rPr lang="fr-FR" dirty="0"/>
              <a:t>de </a:t>
            </a:r>
            <a:r>
              <a:rPr lang="fr-FR" dirty="0" smtClean="0"/>
              <a:t>sécurité</a:t>
            </a:r>
          </a:p>
          <a:p>
            <a:r>
              <a:rPr lang="fr-FR" dirty="0" smtClean="0"/>
              <a:t>Se présente généralement sous forme d’un fichier .</a:t>
            </a:r>
            <a:r>
              <a:rPr lang="fr-FR" dirty="0" err="1" smtClean="0"/>
              <a:t>exe</a:t>
            </a:r>
            <a:r>
              <a:rPr lang="fr-FR" dirty="0" smtClean="0"/>
              <a:t> ou .dll</a:t>
            </a:r>
          </a:p>
          <a:p>
            <a:r>
              <a:rPr lang="fr-FR" dirty="0" smtClean="0"/>
              <a:t>Les assemblages partagées entre applications sont situés dans le GAC (Global </a:t>
            </a:r>
            <a:r>
              <a:rPr lang="fr-FR" dirty="0" err="1" smtClean="0"/>
              <a:t>Assembly</a:t>
            </a:r>
            <a:r>
              <a:rPr lang="fr-FR" dirty="0" smtClean="0"/>
              <a:t> Cache) : C:\Windows\Assembly</a:t>
            </a:r>
          </a:p>
        </p:txBody>
      </p:sp>
    </p:spTree>
    <p:extLst>
      <p:ext uri="{BB962C8B-B14F-4D97-AF65-F5344CB8AC3E}">
        <p14:creationId xmlns:p14="http://schemas.microsoft.com/office/powerpoint/2010/main" val="338713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Assemblage: Utilisation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utiliser les types d’une </a:t>
            </a:r>
            <a:r>
              <a:rPr lang="fr-FR" dirty="0" err="1" smtClean="0"/>
              <a:t>assembly</a:t>
            </a:r>
            <a:r>
              <a:rPr lang="fr-FR" dirty="0" smtClean="0"/>
              <a:t> il faut: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Ajouter une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référence</a:t>
            </a:r>
            <a:r>
              <a:rPr lang="fr-FR" dirty="0" smtClean="0"/>
              <a:t> à l’</a:t>
            </a:r>
            <a:r>
              <a:rPr lang="fr-FR" dirty="0" err="1" smtClean="0"/>
              <a:t>assembly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Utiliser la directive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using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smtClean="0"/>
              <a:t>pour pouvoir utiliser les types de l’</a:t>
            </a:r>
            <a:r>
              <a:rPr lang="fr-FR" dirty="0" err="1" smtClean="0"/>
              <a:t>assembly</a:t>
            </a:r>
            <a:r>
              <a:rPr lang="fr-FR" dirty="0"/>
              <a:t>.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3150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3. Modificateur d’accès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144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C# utilise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fr-FR" dirty="0" smtClean="0"/>
              <a:t> modificateurs d’accès pour spécifier l’accessibilité déclarée d’un type ou d’un membre:</a:t>
            </a:r>
          </a:p>
          <a:p>
            <a:r>
              <a:rPr lang="fr-FR" dirty="0" smtClean="0"/>
              <a:t>public</a:t>
            </a:r>
          </a:p>
          <a:p>
            <a:r>
              <a:rPr lang="fr-FR" dirty="0" err="1" smtClean="0"/>
              <a:t>protected</a:t>
            </a:r>
            <a:endParaRPr lang="fr-FR" dirty="0" smtClean="0"/>
          </a:p>
          <a:p>
            <a:r>
              <a:rPr lang="fr-FR" dirty="0" err="1" smtClean="0"/>
              <a:t>internal</a:t>
            </a:r>
            <a:endParaRPr lang="fr-FR" dirty="0" smtClean="0"/>
          </a:p>
          <a:p>
            <a:r>
              <a:rPr lang="fr-FR" dirty="0" err="1" smtClean="0"/>
              <a:t>protected</a:t>
            </a:r>
            <a:r>
              <a:rPr lang="fr-FR" dirty="0" smtClean="0"/>
              <a:t> </a:t>
            </a:r>
            <a:r>
              <a:rPr lang="fr-FR" dirty="0" err="1" smtClean="0"/>
              <a:t>internal</a:t>
            </a:r>
            <a:endParaRPr lang="fr-FR" dirty="0" smtClean="0"/>
          </a:p>
          <a:p>
            <a:r>
              <a:rPr lang="fr-FR" dirty="0" err="1" smtClean="0"/>
              <a:t>private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87422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d’accès: public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Niveau d’accessibilité:</a:t>
            </a:r>
          </a:p>
          <a:p>
            <a:pPr marL="0" indent="0">
              <a:buNone/>
            </a:pPr>
            <a:r>
              <a:rPr lang="fr-FR" dirty="0" smtClean="0"/>
              <a:t>Tout </a:t>
            </a:r>
            <a:r>
              <a:rPr lang="fr-FR" dirty="0"/>
              <a:t>autre code du même </a:t>
            </a:r>
            <a:r>
              <a:rPr lang="fr-FR" dirty="0" err="1"/>
              <a:t>assembly</a:t>
            </a:r>
            <a:r>
              <a:rPr lang="fr-FR" dirty="0"/>
              <a:t> ou d'un autre </a:t>
            </a:r>
            <a:r>
              <a:rPr lang="fr-FR" dirty="0" err="1"/>
              <a:t>assembly</a:t>
            </a:r>
            <a:r>
              <a:rPr lang="fr-FR" dirty="0"/>
              <a:t> qui y fait référence peut accéder au type ou au membre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</a:t>
            </a:r>
            <a:r>
              <a:rPr lang="fr-FR" dirty="0" smtClean="0"/>
              <a:t>ublic peut être déclaré pour:</a:t>
            </a:r>
          </a:p>
          <a:p>
            <a:pPr lvl="1"/>
            <a:r>
              <a:rPr lang="fr-FR" dirty="0" smtClean="0"/>
              <a:t>Les classes (public class)</a:t>
            </a:r>
          </a:p>
          <a:p>
            <a:pPr lvl="1"/>
            <a:r>
              <a:rPr lang="fr-FR" dirty="0" smtClean="0"/>
              <a:t>Les structures (public </a:t>
            </a:r>
            <a:r>
              <a:rPr lang="fr-FR" dirty="0" err="1" smtClean="0"/>
              <a:t>struct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Les </a:t>
            </a:r>
            <a:r>
              <a:rPr lang="fr-FR" dirty="0"/>
              <a:t>énumérations (public </a:t>
            </a:r>
            <a:r>
              <a:rPr lang="fr-FR" dirty="0" err="1"/>
              <a:t>enum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Les membres de classes ou structure (champs et méthodes)</a:t>
            </a:r>
          </a:p>
        </p:txBody>
      </p:sp>
    </p:spTree>
    <p:extLst>
      <p:ext uri="{BB962C8B-B14F-4D97-AF65-F5344CB8AC3E}">
        <p14:creationId xmlns:p14="http://schemas.microsoft.com/office/powerpoint/2010/main" val="9066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d’accès: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protected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Niveau d’accessibilité:</a:t>
            </a:r>
          </a:p>
          <a:p>
            <a:pPr marL="0" indent="0">
              <a:buNone/>
            </a:pPr>
            <a:r>
              <a:rPr lang="fr-FR" dirty="0"/>
              <a:t>Seul le code de la même classe ou </a:t>
            </a:r>
            <a:r>
              <a:rPr lang="fr-FR" dirty="0" smtClean="0"/>
              <a:t>de la </a:t>
            </a:r>
            <a:r>
              <a:rPr lang="fr-FR" dirty="0"/>
              <a:t>même </a:t>
            </a:r>
            <a:r>
              <a:rPr lang="fr-FR" dirty="0" smtClean="0"/>
              <a:t>structure, </a:t>
            </a:r>
            <a:r>
              <a:rPr lang="fr-FR" dirty="0"/>
              <a:t>ou d'une classe dérivée de cette classe, peut accéder au type ou au </a:t>
            </a:r>
            <a:r>
              <a:rPr lang="fr-FR" dirty="0" smtClean="0"/>
              <a:t>membre.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/>
              <a:t>p</a:t>
            </a:r>
            <a:r>
              <a:rPr lang="fr-FR" dirty="0" err="1" smtClean="0"/>
              <a:t>rotected</a:t>
            </a:r>
            <a:r>
              <a:rPr lang="fr-FR" dirty="0" smtClean="0"/>
              <a:t> peut être déclaré pour:</a:t>
            </a:r>
          </a:p>
          <a:p>
            <a:pPr lvl="1"/>
            <a:r>
              <a:rPr lang="fr-FR" dirty="0" smtClean="0"/>
              <a:t>Les membres de classes ou structure (champs et méthodes)</a:t>
            </a:r>
          </a:p>
        </p:txBody>
      </p:sp>
    </p:spTree>
    <p:extLst>
      <p:ext uri="{BB962C8B-B14F-4D97-AF65-F5344CB8AC3E}">
        <p14:creationId xmlns:p14="http://schemas.microsoft.com/office/powerpoint/2010/main" val="409674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d’accès: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internal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Niveau d’accessibilité:</a:t>
            </a:r>
          </a:p>
          <a:p>
            <a:pPr marL="0" indent="0">
              <a:buNone/>
            </a:pPr>
            <a:r>
              <a:rPr lang="fr-FR" dirty="0"/>
              <a:t>Tout code du même </a:t>
            </a:r>
            <a:r>
              <a:rPr lang="fr-FR" dirty="0" err="1"/>
              <a:t>assembly</a:t>
            </a:r>
            <a:r>
              <a:rPr lang="fr-FR" dirty="0"/>
              <a:t>, mais pas d'un autre </a:t>
            </a:r>
            <a:r>
              <a:rPr lang="fr-FR" dirty="0" err="1"/>
              <a:t>assembly</a:t>
            </a:r>
            <a:r>
              <a:rPr lang="fr-FR" dirty="0"/>
              <a:t>, peut accéder au type ou au membre.</a:t>
            </a:r>
          </a:p>
          <a:p>
            <a:r>
              <a:rPr lang="fr-FR" dirty="0" err="1" smtClean="0"/>
              <a:t>Internal</a:t>
            </a:r>
            <a:r>
              <a:rPr lang="fr-FR" dirty="0" smtClean="0"/>
              <a:t> peut être déclaré pour:</a:t>
            </a:r>
          </a:p>
          <a:p>
            <a:pPr lvl="1"/>
            <a:r>
              <a:rPr lang="fr-FR" dirty="0"/>
              <a:t>Les classes </a:t>
            </a:r>
            <a:r>
              <a:rPr lang="fr-FR" dirty="0" smtClean="0"/>
              <a:t>(</a:t>
            </a:r>
            <a:r>
              <a:rPr lang="fr-FR" dirty="0" err="1" smtClean="0"/>
              <a:t>internal</a:t>
            </a:r>
            <a:r>
              <a:rPr lang="fr-FR" dirty="0" smtClean="0"/>
              <a:t> class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Les structures </a:t>
            </a:r>
            <a:r>
              <a:rPr lang="fr-FR" dirty="0" smtClean="0"/>
              <a:t>(</a:t>
            </a:r>
            <a:r>
              <a:rPr lang="fr-FR" dirty="0" err="1" smtClean="0"/>
              <a:t>internal</a:t>
            </a:r>
            <a:r>
              <a:rPr lang="fr-FR" dirty="0" smtClean="0"/>
              <a:t> </a:t>
            </a:r>
            <a:r>
              <a:rPr lang="fr-FR" dirty="0" err="1" smtClean="0"/>
              <a:t>struct</a:t>
            </a:r>
            <a:r>
              <a:rPr lang="fr-FR" dirty="0"/>
              <a:t>)</a:t>
            </a:r>
          </a:p>
          <a:p>
            <a:pPr lvl="1"/>
            <a:r>
              <a:rPr lang="fr-FR" dirty="0" smtClean="0"/>
              <a:t>Les </a:t>
            </a:r>
            <a:r>
              <a:rPr lang="fr-FR" dirty="0"/>
              <a:t>énumérations (public </a:t>
            </a:r>
            <a:r>
              <a:rPr lang="fr-FR" dirty="0" err="1"/>
              <a:t>enum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Les membres de classes ou structure (champs et méthodes)</a:t>
            </a:r>
          </a:p>
        </p:txBody>
      </p:sp>
    </p:spTree>
    <p:extLst>
      <p:ext uri="{BB962C8B-B14F-4D97-AF65-F5344CB8AC3E}">
        <p14:creationId xmlns:p14="http://schemas.microsoft.com/office/powerpoint/2010/main" val="36596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1. Espace de nom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17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d’accès: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protected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internal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Niveau d’accessibilité:</a:t>
            </a:r>
          </a:p>
          <a:p>
            <a:pPr marL="0" indent="0">
              <a:buNone/>
            </a:pPr>
            <a:r>
              <a:rPr lang="fr-FR" dirty="0"/>
              <a:t>Le type ou le membre est accessible par tout code de l'</a:t>
            </a:r>
            <a:r>
              <a:rPr lang="fr-FR" dirty="0" err="1"/>
              <a:t>assembly</a:t>
            </a:r>
            <a:r>
              <a:rPr lang="fr-FR" dirty="0"/>
              <a:t> dans lequel il est déclaré, ou à partir d'une classe dérivée dans un autre </a:t>
            </a:r>
            <a:r>
              <a:rPr lang="fr-FR" dirty="0" err="1"/>
              <a:t>assembly</a:t>
            </a:r>
            <a:r>
              <a:rPr lang="fr-FR" dirty="0"/>
              <a:t>.</a:t>
            </a:r>
          </a:p>
          <a:p>
            <a:r>
              <a:rPr lang="fr-FR" dirty="0" err="1"/>
              <a:t>p</a:t>
            </a:r>
            <a:r>
              <a:rPr lang="fr-FR" dirty="0" err="1" smtClean="0"/>
              <a:t>rotected</a:t>
            </a:r>
            <a:r>
              <a:rPr lang="fr-FR" dirty="0" smtClean="0"/>
              <a:t> </a:t>
            </a:r>
            <a:r>
              <a:rPr lang="fr-FR" dirty="0" err="1" smtClean="0"/>
              <a:t>internal</a:t>
            </a:r>
            <a:r>
              <a:rPr lang="fr-FR" dirty="0" smtClean="0"/>
              <a:t> peut être déclaré pour:</a:t>
            </a:r>
          </a:p>
          <a:p>
            <a:pPr lvl="1"/>
            <a:r>
              <a:rPr lang="fr-FR" dirty="0" smtClean="0"/>
              <a:t>Les membres de classes ou structure (champs et méthodes)</a:t>
            </a:r>
          </a:p>
        </p:txBody>
      </p:sp>
    </p:spTree>
    <p:extLst>
      <p:ext uri="{BB962C8B-B14F-4D97-AF65-F5344CB8AC3E}">
        <p14:creationId xmlns:p14="http://schemas.microsoft.com/office/powerpoint/2010/main" val="198871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d’accès: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private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Niveau d’accessibilité:</a:t>
            </a:r>
          </a:p>
          <a:p>
            <a:pPr marL="0" indent="0">
              <a:buNone/>
            </a:pPr>
            <a:r>
              <a:rPr lang="fr-FR" dirty="0"/>
              <a:t>Seul le code de la même classe ou </a:t>
            </a:r>
            <a:r>
              <a:rPr lang="fr-FR" dirty="0" smtClean="0"/>
              <a:t>de la </a:t>
            </a:r>
            <a:r>
              <a:rPr lang="fr-FR" dirty="0"/>
              <a:t>même </a:t>
            </a:r>
            <a:r>
              <a:rPr lang="fr-FR" dirty="0" smtClean="0"/>
              <a:t>structure </a:t>
            </a:r>
            <a:r>
              <a:rPr lang="fr-FR" dirty="0"/>
              <a:t>peut accéder au type ou au membre</a:t>
            </a:r>
            <a:r>
              <a:rPr lang="fr-FR" dirty="0" smtClean="0"/>
              <a:t>.</a:t>
            </a:r>
          </a:p>
          <a:p>
            <a:r>
              <a:rPr lang="fr-FR" dirty="0" err="1" smtClean="0"/>
              <a:t>private</a:t>
            </a:r>
            <a:r>
              <a:rPr lang="fr-FR" dirty="0" smtClean="0"/>
              <a:t> peut être déclaré pour:</a:t>
            </a:r>
          </a:p>
          <a:p>
            <a:pPr lvl="1"/>
            <a:r>
              <a:rPr lang="fr-FR" dirty="0" smtClean="0"/>
              <a:t>Les membres de classes ou structure (champs et méthodes)</a:t>
            </a:r>
          </a:p>
        </p:txBody>
      </p:sp>
    </p:spTree>
    <p:extLst>
      <p:ext uri="{BB962C8B-B14F-4D97-AF65-F5344CB8AC3E}">
        <p14:creationId xmlns:p14="http://schemas.microsoft.com/office/powerpoint/2010/main" val="3884917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 par défaut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Pour une classe ou une structure, le niveau d’accès par défaut est </a:t>
            </a:r>
            <a:r>
              <a:rPr lang="fr-FR" b="1" dirty="0" err="1" smtClean="0"/>
              <a:t>internal</a:t>
            </a:r>
            <a:r>
              <a:rPr lang="fr-FR" dirty="0" smtClean="0"/>
              <a:t>.</a:t>
            </a:r>
          </a:p>
          <a:p>
            <a:r>
              <a:rPr lang="fr-FR" dirty="0" smtClean="0"/>
              <a:t>Pour un membre (ou un type imbriqué) d’une classe ou d’une structure, le niveau d’accès par défaut est </a:t>
            </a:r>
            <a:r>
              <a:rPr lang="fr-FR" b="1" dirty="0" err="1" smtClean="0"/>
              <a:t>private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4453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Modificateurs d’accès: limitations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/>
              <a:t>Il faut veiller qu’il  n’aie une incohérence dans l’utilisation des niveaux d’accès:</a:t>
            </a:r>
          </a:p>
          <a:p>
            <a:r>
              <a:rPr lang="fr-FR" b="1" dirty="0"/>
              <a:t>Classe: </a:t>
            </a:r>
            <a:r>
              <a:rPr lang="fr-FR" dirty="0"/>
              <a:t>La classe de base directe </a:t>
            </a:r>
            <a:r>
              <a:rPr lang="fr-FR" dirty="0" smtClean="0"/>
              <a:t>doit </a:t>
            </a:r>
            <a:r>
              <a:rPr lang="fr-FR" dirty="0"/>
              <a:t>être au moins aussi accessible que </a:t>
            </a:r>
            <a:r>
              <a:rPr lang="fr-FR" dirty="0" smtClean="0"/>
              <a:t>la classe elle-même.</a:t>
            </a:r>
          </a:p>
          <a:p>
            <a:r>
              <a:rPr lang="fr-FR" b="1" dirty="0"/>
              <a:t>Champ: </a:t>
            </a:r>
            <a:r>
              <a:rPr lang="fr-FR" dirty="0"/>
              <a:t>Le type d'un champ doit être au moins aussi accessible que le champ lui-même</a:t>
            </a:r>
            <a:r>
              <a:rPr lang="fr-FR" dirty="0" smtClean="0"/>
              <a:t>.</a:t>
            </a:r>
          </a:p>
          <a:p>
            <a:r>
              <a:rPr lang="fr-FR" b="1" dirty="0"/>
              <a:t>Propriété: </a:t>
            </a:r>
            <a:r>
              <a:rPr lang="fr-FR" dirty="0"/>
              <a:t>Le type </a:t>
            </a:r>
            <a:r>
              <a:rPr lang="fr-FR" dirty="0" smtClean="0"/>
              <a:t>de la </a:t>
            </a:r>
            <a:r>
              <a:rPr lang="fr-FR" dirty="0"/>
              <a:t>propriété doit être au moins aussi accessible que la propriété elle-même.</a:t>
            </a:r>
            <a:endParaRPr lang="fr-FR" dirty="0" smtClean="0"/>
          </a:p>
          <a:p>
            <a:r>
              <a:rPr lang="fr-FR" b="1" dirty="0" smtClean="0"/>
              <a:t>Méthode: </a:t>
            </a:r>
            <a:r>
              <a:rPr lang="fr-FR" dirty="0" smtClean="0"/>
              <a:t>Le </a:t>
            </a:r>
            <a:r>
              <a:rPr lang="fr-FR" dirty="0"/>
              <a:t>type de retour et les types de paramètres </a:t>
            </a:r>
            <a:r>
              <a:rPr lang="fr-FR" dirty="0" smtClean="0"/>
              <a:t>doivent être </a:t>
            </a:r>
            <a:r>
              <a:rPr lang="fr-FR" dirty="0"/>
              <a:t>au moins aussi accessibles que la méthode elle-même</a:t>
            </a:r>
            <a:r>
              <a:rPr lang="fr-F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7010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espace de nom est une zone logique qui regroupe un ensemble de types: class, </a:t>
            </a:r>
            <a:r>
              <a:rPr lang="fr-FR" dirty="0" err="1" smtClean="0"/>
              <a:t>enum</a:t>
            </a:r>
            <a:r>
              <a:rPr lang="fr-FR" dirty="0" smtClean="0"/>
              <a:t>, …</a:t>
            </a:r>
          </a:p>
          <a:p>
            <a:r>
              <a:rPr lang="fr-FR" dirty="0" smtClean="0"/>
              <a:t>Les espaces de noms sont utilisés pour un souci d’organisation et pour le contrôle de la portée des nom de classe.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Exemple: </a:t>
            </a:r>
          </a:p>
          <a:p>
            <a:pPr marL="0" indent="0">
              <a:buNone/>
            </a:pPr>
            <a:r>
              <a:rPr lang="fr-FR" dirty="0" smtClean="0"/>
              <a:t>On peut utiliser deux classes ayant le même nom et provenant de fournisseurs différents. L’espace de nom servira à distinguer entre les deux.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15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419367"/>
            <a:ext cx="7886700" cy="4757596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namespace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un_espace_de_nom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membre = 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"Ma 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</a:t>
            </a:r>
          </a:p>
          <a:p>
            <a:pPr marL="0" indent="0">
              <a:buNone/>
            </a:pPr>
            <a:endParaRPr lang="fr-FR" dirty="0" smtClean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           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c.membre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fr-FR" dirty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fr-FR" dirty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357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Propriétés des espaces de nom: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Ils Définissent une hiérarchie logique des types du programme C#.</a:t>
            </a:r>
          </a:p>
          <a:p>
            <a:r>
              <a:rPr lang="fr-FR" dirty="0" smtClean="0"/>
              <a:t>Ils peuvent être imbriqués un dans l’autre: Séparation par un point (.) </a:t>
            </a:r>
          </a:p>
          <a:p>
            <a:r>
              <a:rPr lang="fr-FR" dirty="0" smtClean="0"/>
              <a:t>Il existe un espace de nom racine et qui est noté </a:t>
            </a:r>
            <a:r>
              <a:rPr lang="fr-FR" dirty="0" smtClean="0">
                <a:solidFill>
                  <a:srgbClr val="0070C0"/>
                </a:solidFill>
              </a:rPr>
              <a:t>global</a:t>
            </a:r>
          </a:p>
          <a:p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64110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</p:txBody>
      </p:sp>
      <p:sp>
        <p:nvSpPr>
          <p:cNvPr id="4" name="Rectangle 3"/>
          <p:cNvSpPr/>
          <p:nvPr/>
        </p:nvSpPr>
        <p:spPr>
          <a:xfrm>
            <a:off x="791570" y="2361063"/>
            <a:ext cx="7519917" cy="3671247"/>
          </a:xfrm>
          <a:prstGeom prst="rect">
            <a:avLst/>
          </a:prstGeom>
          <a:noFill/>
          <a:ln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378424" y="2961564"/>
            <a:ext cx="6741994" cy="2852382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869743" y="3466531"/>
            <a:ext cx="6141493" cy="22109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791570" y="2361063"/>
            <a:ext cx="1924334" cy="36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Global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542197" y="2961564"/>
            <a:ext cx="1651379" cy="36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System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981385" y="3496160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Collections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265528" y="4001294"/>
            <a:ext cx="5404514" cy="1444163"/>
          </a:xfrm>
          <a:prstGeom prst="rect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2311209" y="4044342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Generic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99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Exemple de déclaration: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namespace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EspaceDeNom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/>
            </a:r>
            <a:b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ClassA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 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namespace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EspaceImbriqué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ClassA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 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namespace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EspaceDeNom.EspaceImbriqué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ClassB</a:t>
            </a:r>
            <a:r>
              <a:rPr lang="fr-FR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 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6106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nom: Nom qualifié complet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Tout espace de nom ou type de C# dispose d’un </a:t>
            </a:r>
            <a:r>
              <a:rPr lang="fr-FR" b="1" dirty="0" smtClean="0"/>
              <a:t>nom qualifié complet </a:t>
            </a:r>
            <a:r>
              <a:rPr lang="fr-FR" dirty="0" smtClean="0"/>
              <a:t>qui le distingue de manière unique.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Exemple de noms qualifiés complets:</a:t>
            </a:r>
          </a:p>
          <a:p>
            <a:r>
              <a:rPr lang="fr-FR" dirty="0" smtClean="0"/>
              <a:t>System</a:t>
            </a:r>
          </a:p>
          <a:p>
            <a:r>
              <a:rPr lang="fr-FR" dirty="0" smtClean="0"/>
              <a:t>System.Collections.Generic</a:t>
            </a:r>
          </a:p>
          <a:p>
            <a:r>
              <a:rPr lang="fr-FR" dirty="0" smtClean="0"/>
              <a:t>System.Console</a:t>
            </a:r>
          </a:p>
          <a:p>
            <a:r>
              <a:rPr lang="fr-FR" dirty="0" err="1" smtClean="0"/>
              <a:t>System.String</a:t>
            </a:r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14602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Espace de nom: directive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using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Pour éviter </a:t>
            </a:r>
            <a:r>
              <a:rPr lang="fr-FR" dirty="0"/>
              <a:t>au programmeur de devoir spécifier un nom qualifié complet </a:t>
            </a:r>
            <a:r>
              <a:rPr lang="fr-FR" dirty="0" smtClean="0"/>
              <a:t>à chaque fois, C# dispose de la directive </a:t>
            </a:r>
            <a:r>
              <a:rPr lang="fr-FR" b="1" dirty="0" smtClean="0"/>
              <a:t>using</a:t>
            </a:r>
            <a:r>
              <a:rPr lang="fr-FR" dirty="0" smtClean="0"/>
              <a:t> spécifiée en début du fichier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70C0"/>
                </a:solidFill>
              </a:rPr>
              <a:t>Exemple fréquent: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System;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System.Collections.Generic;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System.Linq;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System.Text;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using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System.Threading.Tasks;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50234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</TotalTime>
  <Words>871</Words>
  <Application>Microsoft Office PowerPoint</Application>
  <PresentationFormat>Affichage à l'écran (4:3)</PresentationFormat>
  <Paragraphs>145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Consolas</vt:lpstr>
      <vt:lpstr>Thème Office</vt:lpstr>
      <vt:lpstr>Modificateurs d’accès</vt:lpstr>
      <vt:lpstr>1. Espace de nom</vt:lpstr>
      <vt:lpstr>Espace de nom</vt:lpstr>
      <vt:lpstr>Espace de nom</vt:lpstr>
      <vt:lpstr>Espace de nom</vt:lpstr>
      <vt:lpstr>Espace de nom</vt:lpstr>
      <vt:lpstr>Espace de nom</vt:lpstr>
      <vt:lpstr>Espace de nom: Nom qualifié complet</vt:lpstr>
      <vt:lpstr>Espace de nom: directive using</vt:lpstr>
      <vt:lpstr>Espace de nom: directive using</vt:lpstr>
      <vt:lpstr>Espace de nom: directive using</vt:lpstr>
      <vt:lpstr>2. Assemblage(Assembly)</vt:lpstr>
      <vt:lpstr>Assemblage: propriétés</vt:lpstr>
      <vt:lpstr>Assemblage: Utilisation</vt:lpstr>
      <vt:lpstr>3. Modificateur d’accès</vt:lpstr>
      <vt:lpstr>Modificateurs d’accès</vt:lpstr>
      <vt:lpstr>Modificateurs d’accès: public</vt:lpstr>
      <vt:lpstr>Modificateurs d’accès: protected</vt:lpstr>
      <vt:lpstr>Modificateurs d’accès: internal</vt:lpstr>
      <vt:lpstr>Modificateurs d’accès: protected internal</vt:lpstr>
      <vt:lpstr>Modificateurs d’accès: private</vt:lpstr>
      <vt:lpstr>Modificateurs d’accès par défaut</vt:lpstr>
      <vt:lpstr>Modificateurs d’accès: limitations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Fouad MOURTADA</dc:creator>
  <cp:lastModifiedBy>Fouad MOURTADA</cp:lastModifiedBy>
  <cp:revision>41</cp:revision>
  <dcterms:created xsi:type="dcterms:W3CDTF">2014-03-20T21:37:00Z</dcterms:created>
  <dcterms:modified xsi:type="dcterms:W3CDTF">2014-03-21T17:15:38Z</dcterms:modified>
</cp:coreProperties>
</file>